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3"/>
    <p:restoredTop sz="94673"/>
  </p:normalViewPr>
  <p:slideViewPr>
    <p:cSldViewPr snapToGrid="0" snapToObjects="1">
      <p:cViewPr varScale="1">
        <p:scale>
          <a:sx n="132" d="100"/>
          <a:sy n="132" d="100"/>
        </p:scale>
        <p:origin x="4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5/10/22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5/10/22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5/10/22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5/10/22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480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Final </a:t>
            </a:r>
            <a:r>
              <a:rPr lang="en-US"/>
              <a:t>Term Project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Deadline: </a:t>
            </a:r>
          </a:p>
          <a:p>
            <a:pPr lvl="2"/>
            <a:r>
              <a:rPr lang="en-US" dirty="0"/>
              <a:t>First trial: 11:59 PM at May 16</a:t>
            </a:r>
          </a:p>
          <a:p>
            <a:pPr lvl="2"/>
            <a:r>
              <a:rPr lang="en-US" dirty="0"/>
              <a:t>Second trial: 11:59 PM at May 23</a:t>
            </a:r>
          </a:p>
          <a:p>
            <a:pPr lvl="2"/>
            <a:r>
              <a:rPr lang="en-US" dirty="0"/>
              <a:t>Final: 11:59 PM at May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In the end, we will select the best result among all trials of each student.</a:t>
            </a:r>
          </a:p>
          <a:p>
            <a:pPr lvl="1"/>
            <a:endParaRPr lang="en-US" sz="2000" dirty="0"/>
          </a:p>
          <a:p>
            <a:r>
              <a:rPr lang="en-US" dirty="0"/>
              <a:t>How to submit:</a:t>
            </a:r>
          </a:p>
          <a:p>
            <a:pPr lvl="1"/>
            <a:r>
              <a:rPr lang="en-US" b="1" dirty="0"/>
              <a:t>Submission link</a:t>
            </a:r>
            <a:r>
              <a:rPr lang="en-US" dirty="0"/>
              <a:t>: </a:t>
            </a:r>
            <a:r>
              <a:rPr lang="en-US" dirty="0">
                <a:hlinkClick r:id="rId3"/>
              </a:rPr>
              <a:t>https://codalab.lisn.upsaclay.fr/competitions/4806</a:t>
            </a:r>
            <a:endParaRPr lang="en-US" dirty="0"/>
          </a:p>
          <a:p>
            <a:pPr lvl="2"/>
            <a:r>
              <a:rPr lang="en-US" b="1" dirty="0"/>
              <a:t>Register using school email account (No exception)</a:t>
            </a:r>
          </a:p>
          <a:p>
            <a:pPr lvl="2"/>
            <a:r>
              <a:rPr lang="en-US" dirty="0"/>
              <a:t>Max total submissions: 100</a:t>
            </a:r>
          </a:p>
          <a:p>
            <a:pPr lvl="2"/>
            <a:r>
              <a:rPr lang="en-US" dirty="0"/>
              <a:t>Max submissions per day: 10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Deadline</a:t>
            </a:r>
            <a:r>
              <a:rPr lang="en-US" dirty="0"/>
              <a:t>: 11:59 PM on May 30,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438</Words>
  <Application>Microsoft Macintosh PowerPoint</Application>
  <PresentationFormat>Widescreen</PresentationFormat>
  <Paragraphs>70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Intelligent Control (ECE5759) Final Term Project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123</cp:revision>
  <dcterms:created xsi:type="dcterms:W3CDTF">2022-04-14T06:29:47Z</dcterms:created>
  <dcterms:modified xsi:type="dcterms:W3CDTF">2022-05-10T05:12:12Z</dcterms:modified>
</cp:coreProperties>
</file>